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1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3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4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99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1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8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6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9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0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E6F5-B36F-4356-BCE4-AF5EC668FCF0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33961-39E3-4819-B866-976B284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4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6" t="1811" r="4839" b="-1811"/>
          <a:stretch/>
        </p:blipFill>
        <p:spPr>
          <a:xfrm>
            <a:off x="155218" y="505619"/>
            <a:ext cx="12036782" cy="619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0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07" y="365125"/>
            <a:ext cx="12209207" cy="6257219"/>
          </a:xfrm>
        </p:spPr>
      </p:pic>
    </p:spTree>
    <p:extLst>
      <p:ext uri="{BB962C8B-B14F-4D97-AF65-F5344CB8AC3E}">
        <p14:creationId xmlns:p14="http://schemas.microsoft.com/office/powerpoint/2010/main" val="422265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2223102" cy="6238875"/>
          </a:xfrm>
        </p:spPr>
      </p:pic>
    </p:spTree>
    <p:extLst>
      <p:ext uri="{BB962C8B-B14F-4D97-AF65-F5344CB8AC3E}">
        <p14:creationId xmlns:p14="http://schemas.microsoft.com/office/powerpoint/2010/main" val="53961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193447"/>
            <a:ext cx="12065000" cy="6133042"/>
          </a:xfrm>
        </p:spPr>
      </p:pic>
    </p:spTree>
    <p:extLst>
      <p:ext uri="{BB962C8B-B14F-4D97-AF65-F5344CB8AC3E}">
        <p14:creationId xmlns:p14="http://schemas.microsoft.com/office/powerpoint/2010/main" val="393283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2" t="2759" r="5846" b="399"/>
          <a:stretch/>
        </p:blipFill>
        <p:spPr>
          <a:xfrm>
            <a:off x="0" y="368625"/>
            <a:ext cx="11887200" cy="6111196"/>
          </a:xfrm>
        </p:spPr>
      </p:pic>
    </p:spTree>
    <p:extLst>
      <p:ext uri="{BB962C8B-B14F-4D97-AF65-F5344CB8AC3E}">
        <p14:creationId xmlns:p14="http://schemas.microsoft.com/office/powerpoint/2010/main" val="269966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8" y="267757"/>
            <a:ext cx="12142322" cy="6121754"/>
          </a:xfrm>
        </p:spPr>
      </p:pic>
    </p:spTree>
    <p:extLst>
      <p:ext uri="{BB962C8B-B14F-4D97-AF65-F5344CB8AC3E}">
        <p14:creationId xmlns:p14="http://schemas.microsoft.com/office/powerpoint/2010/main" val="301537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9668"/>
            <a:ext cx="12198144" cy="6302375"/>
          </a:xfrm>
        </p:spPr>
      </p:pic>
    </p:spTree>
    <p:extLst>
      <p:ext uri="{BB962C8B-B14F-4D97-AF65-F5344CB8AC3E}">
        <p14:creationId xmlns:p14="http://schemas.microsoft.com/office/powerpoint/2010/main" val="255024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5" y="365125"/>
            <a:ext cx="12175545" cy="6265333"/>
          </a:xfrm>
        </p:spPr>
      </p:pic>
    </p:spTree>
    <p:extLst>
      <p:ext uri="{BB962C8B-B14F-4D97-AF65-F5344CB8AC3E}">
        <p14:creationId xmlns:p14="http://schemas.microsoft.com/office/powerpoint/2010/main" val="59115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5124"/>
            <a:ext cx="12184365" cy="619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0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6" y="282221"/>
            <a:ext cx="12164354" cy="620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15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467"/>
            <a:ext cx="12202924" cy="630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5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180"/>
            <a:ext cx="12247530" cy="6302375"/>
          </a:xfrm>
        </p:spPr>
      </p:pic>
    </p:spTree>
    <p:extLst>
      <p:ext uri="{BB962C8B-B14F-4D97-AF65-F5344CB8AC3E}">
        <p14:creationId xmlns:p14="http://schemas.microsoft.com/office/powerpoint/2010/main" val="2151273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</dc:creator>
  <cp:lastModifiedBy>Carla</cp:lastModifiedBy>
  <cp:revision>2</cp:revision>
  <dcterms:created xsi:type="dcterms:W3CDTF">2020-03-09T22:05:46Z</dcterms:created>
  <dcterms:modified xsi:type="dcterms:W3CDTF">2020-03-09T22:13:44Z</dcterms:modified>
</cp:coreProperties>
</file>