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E6F5-B36F-4356-BCE4-AF5EC668FCF0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3961-39E3-4819-B866-976B284A0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11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E6F5-B36F-4356-BCE4-AF5EC668FCF0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3961-39E3-4819-B866-976B284A0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32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E6F5-B36F-4356-BCE4-AF5EC668FCF0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3961-39E3-4819-B866-976B284A0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348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E6F5-B36F-4356-BCE4-AF5EC668FCF0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3961-39E3-4819-B866-976B284A0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599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E6F5-B36F-4356-BCE4-AF5EC668FCF0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3961-39E3-4819-B866-976B284A0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15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E6F5-B36F-4356-BCE4-AF5EC668FCF0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3961-39E3-4819-B866-976B284A0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886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E6F5-B36F-4356-BCE4-AF5EC668FCF0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3961-39E3-4819-B866-976B284A0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8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E6F5-B36F-4356-BCE4-AF5EC668FCF0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3961-39E3-4819-B866-976B284A0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41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E6F5-B36F-4356-BCE4-AF5EC668FCF0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3961-39E3-4819-B866-976B284A0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6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E6F5-B36F-4356-BCE4-AF5EC668FCF0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3961-39E3-4819-B866-976B284A0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596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E6F5-B36F-4356-BCE4-AF5EC668FCF0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33961-39E3-4819-B866-976B284A0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709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1E6F5-B36F-4356-BCE4-AF5EC668FCF0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33961-39E3-4819-B866-976B284A0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641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66" t="1811" r="4839" b="-1811"/>
          <a:stretch/>
        </p:blipFill>
        <p:spPr>
          <a:xfrm>
            <a:off x="155218" y="505619"/>
            <a:ext cx="12036782" cy="6192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202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207" y="365125"/>
            <a:ext cx="12209207" cy="6257219"/>
          </a:xfrm>
        </p:spPr>
      </p:pic>
    </p:spTree>
    <p:extLst>
      <p:ext uri="{BB962C8B-B14F-4D97-AF65-F5344CB8AC3E}">
        <p14:creationId xmlns:p14="http://schemas.microsoft.com/office/powerpoint/2010/main" val="4222655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124"/>
            <a:ext cx="12223102" cy="6238875"/>
          </a:xfrm>
        </p:spPr>
      </p:pic>
    </p:spTree>
    <p:extLst>
      <p:ext uri="{BB962C8B-B14F-4D97-AF65-F5344CB8AC3E}">
        <p14:creationId xmlns:p14="http://schemas.microsoft.com/office/powerpoint/2010/main" val="539615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1193447"/>
            <a:ext cx="12065000" cy="6133042"/>
          </a:xfrm>
        </p:spPr>
      </p:pic>
    </p:spTree>
    <p:extLst>
      <p:ext uri="{BB962C8B-B14F-4D97-AF65-F5344CB8AC3E}">
        <p14:creationId xmlns:p14="http://schemas.microsoft.com/office/powerpoint/2010/main" val="3932839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2" t="2759" r="5846" b="399"/>
          <a:stretch/>
        </p:blipFill>
        <p:spPr>
          <a:xfrm>
            <a:off x="0" y="368625"/>
            <a:ext cx="11887200" cy="6111196"/>
          </a:xfrm>
        </p:spPr>
      </p:pic>
    </p:spTree>
    <p:extLst>
      <p:ext uri="{BB962C8B-B14F-4D97-AF65-F5344CB8AC3E}">
        <p14:creationId xmlns:p14="http://schemas.microsoft.com/office/powerpoint/2010/main" val="2699668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68" y="267757"/>
            <a:ext cx="12142322" cy="6121754"/>
          </a:xfrm>
        </p:spPr>
      </p:pic>
    </p:spTree>
    <p:extLst>
      <p:ext uri="{BB962C8B-B14F-4D97-AF65-F5344CB8AC3E}">
        <p14:creationId xmlns:p14="http://schemas.microsoft.com/office/powerpoint/2010/main" val="3015376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9668"/>
            <a:ext cx="12198144" cy="6302375"/>
          </a:xfrm>
        </p:spPr>
      </p:pic>
    </p:spTree>
    <p:extLst>
      <p:ext uri="{BB962C8B-B14F-4D97-AF65-F5344CB8AC3E}">
        <p14:creationId xmlns:p14="http://schemas.microsoft.com/office/powerpoint/2010/main" val="2550246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5" y="365125"/>
            <a:ext cx="12175545" cy="6265333"/>
          </a:xfrm>
        </p:spPr>
      </p:pic>
    </p:spTree>
    <p:extLst>
      <p:ext uri="{BB962C8B-B14F-4D97-AF65-F5344CB8AC3E}">
        <p14:creationId xmlns:p14="http://schemas.microsoft.com/office/powerpoint/2010/main" val="591151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65124"/>
            <a:ext cx="12184365" cy="6193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105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46" y="282221"/>
            <a:ext cx="12164354" cy="620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115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9467"/>
            <a:ext cx="12202924" cy="6304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455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5180"/>
            <a:ext cx="12247530" cy="6302375"/>
          </a:xfrm>
        </p:spPr>
      </p:pic>
    </p:spTree>
    <p:extLst>
      <p:ext uri="{BB962C8B-B14F-4D97-AF65-F5344CB8AC3E}">
        <p14:creationId xmlns:p14="http://schemas.microsoft.com/office/powerpoint/2010/main" val="2151273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Widescreen</PresentationFormat>
  <Paragraphs>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Carla</dc:creator>
  <cp:lastModifiedBy>Carla</cp:lastModifiedBy>
  <cp:revision>2</cp:revision>
  <dcterms:created xsi:type="dcterms:W3CDTF">2020-03-09T22:05:46Z</dcterms:created>
  <dcterms:modified xsi:type="dcterms:W3CDTF">2020-03-09T22:13:44Z</dcterms:modified>
</cp:coreProperties>
</file>