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BDA7-4D72-2712-A121-E1D1EA489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CF088-30B4-9304-ACC9-CF1514D7B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B361F-4FFC-D492-3ED2-055D708D8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CD8D-EC0B-43FD-A16F-14E4F10AFFA4}" type="datetimeFigureOut">
              <a:rPr lang="en-NZ" smtClean="0"/>
              <a:t>17/06/2025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B6EA-E4EE-DAE6-11B9-4F93F554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E9FE2-A21F-221B-DB2E-F48848F5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FB64-9EB0-4D54-834C-742ACB15251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385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76C6-BABD-88A7-FFCC-C0BF8A7B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E6101-6DA8-DCE2-7BA1-85FDB1579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D50BA-BD72-783B-BF56-9BA06AF9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CD8D-EC0B-43FD-A16F-14E4F10AFFA4}" type="datetimeFigureOut">
              <a:rPr lang="en-NZ" smtClean="0"/>
              <a:t>17/06/2025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29FE0-50A4-1529-41E2-DFFECD8BA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6483E-2649-1BA0-8A20-4094B7AC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FB64-9EB0-4D54-834C-742ACB15251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11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17512D-8D21-43D4-C223-D7B2E2718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C23AC-5D0C-7206-ED3A-4B380E08F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86591-AB3A-F01A-5F60-E1EDF9BB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CD8D-EC0B-43FD-A16F-14E4F10AFFA4}" type="datetimeFigureOut">
              <a:rPr lang="en-NZ" smtClean="0"/>
              <a:t>17/06/2025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D101A-140F-4CF0-EE3F-F0DA1984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5240C-B32C-540C-B86C-E0D9A5C18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FB64-9EB0-4D54-834C-742ACB15251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158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73911-7540-D0FF-0EDA-AAD342F8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842D5-E414-3EDB-A642-9BB408948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220C3-A71C-B4C8-3CE9-D2092B70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CD8D-EC0B-43FD-A16F-14E4F10AFFA4}" type="datetimeFigureOut">
              <a:rPr lang="en-NZ" smtClean="0"/>
              <a:t>17/06/2025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74B36-3115-8CA3-EABB-AA55FBB3E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72A67-4DB7-1EBA-001B-C51E0BB8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FB64-9EB0-4D54-834C-742ACB15251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63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E5655-4916-64DE-D756-85CD8AFA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EE3A1-2D71-71FB-CD76-BB7954252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2748C-B730-4D1D-11CA-5CDC2795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CD8D-EC0B-43FD-A16F-14E4F10AFFA4}" type="datetimeFigureOut">
              <a:rPr lang="en-NZ" smtClean="0"/>
              <a:t>17/06/2025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2A17B-EBD7-C4F0-BA0A-E64C4A3EF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57A10-4E9D-7BFE-BB9F-57DFBD74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FB64-9EB0-4D54-834C-742ACB15251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75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C0EA-C2A7-756E-0002-6D562F611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A1A3D-BBD2-05D3-5EBB-17F4685C0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AD884-2F4C-9C19-C307-F5D9BB8C9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53C5F-2F80-8F31-C8B2-5543F655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CD8D-EC0B-43FD-A16F-14E4F10AFFA4}" type="datetimeFigureOut">
              <a:rPr lang="en-NZ" smtClean="0"/>
              <a:t>17/06/2025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EE23D-262B-2453-D428-BA73E8EE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775C7-81A2-586D-3723-9C12DA6B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FB64-9EB0-4D54-834C-742ACB15251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865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7D158-92F4-372B-7B6D-0DC5D24A8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8D6DF-982E-FD1D-AE11-EBC75B9B1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A70F2-BC19-FFFD-DD51-857FC3F08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58280-13D8-D603-45F1-8EC0E506F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446857-1624-9843-A393-9326F18A8C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C8C016-5056-A7FC-1E3A-5B204EE0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CD8D-EC0B-43FD-A16F-14E4F10AFFA4}" type="datetimeFigureOut">
              <a:rPr lang="en-NZ" smtClean="0"/>
              <a:t>17/06/2025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DB11B6-47A4-9B2C-B3BB-9C07C6677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892C18-98DE-68D8-4589-7BD8CC438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FB64-9EB0-4D54-834C-742ACB15251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765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1402-C79F-1DF0-DB7F-41FB98DB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B63217-D15D-C3FD-7121-A4F1C9870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CD8D-EC0B-43FD-A16F-14E4F10AFFA4}" type="datetimeFigureOut">
              <a:rPr lang="en-NZ" smtClean="0"/>
              <a:t>17/06/2025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B0ACD-CA79-017B-863F-1B437F557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1E4D4-F1E7-4648-1596-E4884AF2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FB64-9EB0-4D54-834C-742ACB15251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328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BA971-8C6C-2DD9-9028-6111160C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CD8D-EC0B-43FD-A16F-14E4F10AFFA4}" type="datetimeFigureOut">
              <a:rPr lang="en-NZ" smtClean="0"/>
              <a:t>17/06/2025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68867-8BF0-ED55-14A3-EF2A1F9D1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96436-D611-F490-468E-1EA10DB1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FB64-9EB0-4D54-834C-742ACB15251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05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F333-EDCE-7B08-A5FD-52544DEFA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987DA-446D-815C-DFDF-A7C3B26EE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16F21-D825-CB85-3A20-FEBDADF08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4D40E-D3A1-5006-83EA-F8DF65579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CD8D-EC0B-43FD-A16F-14E4F10AFFA4}" type="datetimeFigureOut">
              <a:rPr lang="en-NZ" smtClean="0"/>
              <a:t>17/06/2025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ADB25-2ADE-D566-228D-D16EF8BE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BA9CD-1F0F-6CBF-47FF-38A60D05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FB64-9EB0-4D54-834C-742ACB15251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337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CE1A-1DA5-3F76-C03C-D239974C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E3F18F-9C70-03B1-FDC0-B09B34E1A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7C150-9725-2B39-0104-CE30D8C1A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D66A2-19F9-6E3B-1C66-62B8DE5FC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CD8D-EC0B-43FD-A16F-14E4F10AFFA4}" type="datetimeFigureOut">
              <a:rPr lang="en-NZ" smtClean="0"/>
              <a:t>17/06/2025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BB25A-4A1F-6AA7-2F58-235C8B19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30432-9CFF-D5E5-7CEA-F07F20B2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FB64-9EB0-4D54-834C-742ACB15251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907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6FCFC-CCD4-50CA-2AD5-4ABB739D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3C745-C5CF-4C16-6BCF-D9C5435FC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6F7FE-B54B-2BDE-C748-B7C3B3F1D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ACD8D-EC0B-43FD-A16F-14E4F10AFFA4}" type="datetimeFigureOut">
              <a:rPr lang="en-NZ" smtClean="0"/>
              <a:t>17/06/2025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FCDA8-87A3-A625-47AD-7C81D80EB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B3BD6-0F6E-D57E-3486-1D91045EA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A7FB64-9EB0-4D54-834C-742ACB15251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4644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0BA1B8B0-4B53-4D82-DA25-2170DF2577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4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3D142D5D-DBEF-223E-C68A-4B7D128ABD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68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1C6AE535-030C-5B30-654A-A2B93313BF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38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ED350E57-72BB-E55D-E5B2-27EFCF8D56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32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2F4A0A7A-6A5E-AA09-541E-AD5F2E8CC5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5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C3A81784-1A66-A55F-2520-6A60D8CAC2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94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E3BB8C10-0F97-BF23-41D3-28C93B8563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70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565DA55A-5209-E7B5-21ED-33A57B3AA3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25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0AD1AA7E-EED2-A1E7-0D16-84DA7B8340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20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142E8F6D-5B77-CBDC-63E6-652CF65848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7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BF247780-D234-9428-B4DB-3E91634EB4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6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7F456DFB-8941-AB3E-C75E-A7E101CD96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13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A7AF845E-A574-5E96-A268-AB08E848FE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35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7C2BEB72-E3FD-F1A3-C5C4-7331547BDD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13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94E3E900-33B7-8ADA-102B-26B1987DFA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22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F309A886-8DFB-54A0-464D-8BCEF3C26F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73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B7636BBC-E839-EFBF-E48C-4218D41BB7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75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1C02F929-3F24-9986-0EAD-A3F8EF708E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88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ACB5F27F-0C1C-44AF-EE2E-F1AB51A120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3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F65FD25C-D2A3-927E-5167-AA9F17E430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E86236CC-8920-3948-5AB8-4C0C83B692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2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DEB4AA33-C556-5B4B-5D4F-C98DEB7303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05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01DD359C-0EDD-1665-D429-94E2B98DC3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8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B7A039FC-CCBA-20AC-66CE-4475CCBC7A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96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A2866F1C-ED6E-5A1A-EB15-B3554980C2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4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BA7DCBC7-D4D9-607C-BE90-4594A573D0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11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Dale Campbell</dc:creator>
  <cp:lastModifiedBy>Dale Campbell</cp:lastModifiedBy>
  <cp:revision>1</cp:revision>
  <dcterms:created xsi:type="dcterms:W3CDTF">2025-06-16T18:38:07Z</dcterms:created>
  <dcterms:modified xsi:type="dcterms:W3CDTF">2025-06-16T18:38:30Z</dcterms:modified>
</cp:coreProperties>
</file>